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2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2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3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1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6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1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6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1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7250-A9DD-47D3-977D-F2B715730864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CB337-52B5-4455-AAB1-6896EE31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3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036"/>
            <a:ext cx="10515600" cy="831274"/>
          </a:xfrm>
        </p:spPr>
        <p:txBody>
          <a:bodyPr>
            <a:normAutofit/>
          </a:bodyPr>
          <a:lstStyle/>
          <a:p>
            <a:r>
              <a:rPr lang="en-US" dirty="0" smtClean="0"/>
              <a:t>Notebook Check #1: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0818"/>
            <a:ext cx="10515600" cy="48261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Writing Process </a:t>
            </a:r>
          </a:p>
          <a:p>
            <a:r>
              <a:rPr lang="en-US" dirty="0" smtClean="0"/>
              <a:t>MLA Format &amp; Works Cited Page (works cited portion not completed)</a:t>
            </a:r>
          </a:p>
          <a:p>
            <a:r>
              <a:rPr lang="en-US" dirty="0" smtClean="0"/>
              <a:t>Literary Terms </a:t>
            </a:r>
          </a:p>
          <a:p>
            <a:r>
              <a:rPr lang="en-US" dirty="0" smtClean="0"/>
              <a:t>Literary Warms Ups #1-3</a:t>
            </a:r>
          </a:p>
          <a:p>
            <a:r>
              <a:rPr lang="en-US" dirty="0" smtClean="0"/>
              <a:t>F451 Introduction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5 points each = 25 total points in Assessment Category.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*Cambridge Unit #4 will be started, but I won’t be checking that until Notebook Check #2.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1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Notebook Check #1: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Check #1: </dc:title>
  <dc:creator>Stetka, Meghan</dc:creator>
  <cp:lastModifiedBy>Stetka, Meghan</cp:lastModifiedBy>
  <cp:revision>1</cp:revision>
  <dcterms:created xsi:type="dcterms:W3CDTF">2019-08-05T17:28:06Z</dcterms:created>
  <dcterms:modified xsi:type="dcterms:W3CDTF">2019-08-05T17:28:14Z</dcterms:modified>
</cp:coreProperties>
</file>